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145AC32-4244-4646-8083-53D3DB359D2A}" type="datetimeFigureOut">
              <a:rPr lang="fi-FI" smtClean="0"/>
              <a:t>6.3.2012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49012C8-E223-44D0-91C6-65C3622345F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Hilpeälän</a:t>
            </a:r>
            <a:r>
              <a:rPr lang="fi-FI" dirty="0" smtClean="0"/>
              <a:t> omakotiyhdistys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231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8002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</TotalTime>
  <Words>2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Executive</vt:lpstr>
      <vt:lpstr>Hilpeälän omakotiyhdistys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Hilpeälän omakotiyhdistys</dc:title>
  <dc:creator>Monica Fagerlund</dc:creator>
  <cp:lastModifiedBy>Monica Fagerlund</cp:lastModifiedBy>
  <cp:revision>1</cp:revision>
  <dcterms:created xsi:type="dcterms:W3CDTF">2012-03-06T14:46:37Z</dcterms:created>
  <dcterms:modified xsi:type="dcterms:W3CDTF">2012-03-06T14:48:50Z</dcterms:modified>
</cp:coreProperties>
</file>